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4B5A-1AF9-4DC8-AC33-7986CB3A8DD0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C4E2-B560-41C6-80AC-C3CCD4E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6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4B5A-1AF9-4DC8-AC33-7986CB3A8DD0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C4E2-B560-41C6-80AC-C3CCD4E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2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4B5A-1AF9-4DC8-AC33-7986CB3A8DD0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C4E2-B560-41C6-80AC-C3CCD4E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7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4B5A-1AF9-4DC8-AC33-7986CB3A8DD0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C4E2-B560-41C6-80AC-C3CCD4E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3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4B5A-1AF9-4DC8-AC33-7986CB3A8DD0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C4E2-B560-41C6-80AC-C3CCD4E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1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4B5A-1AF9-4DC8-AC33-7986CB3A8DD0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C4E2-B560-41C6-80AC-C3CCD4E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7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4B5A-1AF9-4DC8-AC33-7986CB3A8DD0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C4E2-B560-41C6-80AC-C3CCD4E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7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4B5A-1AF9-4DC8-AC33-7986CB3A8DD0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C4E2-B560-41C6-80AC-C3CCD4E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4B5A-1AF9-4DC8-AC33-7986CB3A8DD0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C4E2-B560-41C6-80AC-C3CCD4E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2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4B5A-1AF9-4DC8-AC33-7986CB3A8DD0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C4E2-B560-41C6-80AC-C3CCD4E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6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4B5A-1AF9-4DC8-AC33-7986CB3A8DD0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C4E2-B560-41C6-80AC-C3CCD4E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5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B4B5A-1AF9-4DC8-AC33-7986CB3A8DD0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AC4E2-B560-41C6-80AC-C3CCD4E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5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VIME Project Update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638800"/>
          </a:xfrm>
        </p:spPr>
        <p:txBody>
          <a:bodyPr>
            <a:normAutofit/>
          </a:bodyPr>
          <a:lstStyle/>
          <a:p>
            <a:r>
              <a:rPr lang="en-US" sz="1900" dirty="0" smtClean="0"/>
              <a:t>Project formed in July 2014 at VQEG F2F in Stockholm to tackle problem of blind image and video quality evaluation of consumer </a:t>
            </a:r>
            <a:r>
              <a:rPr lang="en-US" sz="1900" dirty="0" smtClean="0"/>
              <a:t>photographs</a:t>
            </a:r>
          </a:p>
          <a:p>
            <a:pPr marL="0" indent="0">
              <a:buNone/>
            </a:pPr>
            <a:endParaRPr lang="en-US" sz="1900" dirty="0" smtClean="0"/>
          </a:p>
          <a:p>
            <a:r>
              <a:rPr lang="en-US" sz="1900" dirty="0" smtClean="0"/>
              <a:t>VIME: Video and Image Models for Consumer Content </a:t>
            </a:r>
            <a:r>
              <a:rPr lang="en-US" sz="1900" dirty="0" smtClean="0"/>
              <a:t>Evaluation</a:t>
            </a:r>
          </a:p>
          <a:p>
            <a:pPr marL="0" indent="0">
              <a:buNone/>
            </a:pPr>
            <a:endParaRPr lang="en-US" sz="1900" dirty="0" smtClean="0"/>
          </a:p>
          <a:p>
            <a:r>
              <a:rPr lang="en-US" sz="1900" dirty="0" smtClean="0"/>
              <a:t>Scope of VIME project was </a:t>
            </a:r>
            <a:r>
              <a:rPr lang="en-US" sz="1900" dirty="0" smtClean="0"/>
              <a:t>defined</a:t>
            </a:r>
            <a:r>
              <a:rPr lang="en-US" sz="1900" dirty="0" smtClean="0"/>
              <a:t>: </a:t>
            </a:r>
            <a:r>
              <a:rPr lang="en-US" sz="1900" i="1" dirty="0" smtClean="0">
                <a:solidFill>
                  <a:srgbClr val="0070C0"/>
                </a:solidFill>
              </a:rPr>
              <a:t>To </a:t>
            </a:r>
            <a:r>
              <a:rPr lang="en-US" sz="1900" i="1" dirty="0">
                <a:solidFill>
                  <a:srgbClr val="0070C0"/>
                </a:solidFill>
              </a:rPr>
              <a:t>address objective perceptual algorithm design, the group is also involved in subjective testing for the purpose of algorithm </a:t>
            </a:r>
            <a:r>
              <a:rPr lang="en-US" sz="1900" i="1" dirty="0" smtClean="0">
                <a:solidFill>
                  <a:srgbClr val="0070C0"/>
                </a:solidFill>
              </a:rPr>
              <a:t>design</a:t>
            </a:r>
            <a:r>
              <a:rPr lang="en-US" sz="1900" i="1" dirty="0">
                <a:solidFill>
                  <a:srgbClr val="0070C0"/>
                </a:solidFill>
              </a:rPr>
              <a:t>:</a:t>
            </a:r>
            <a:endParaRPr lang="en-US" sz="1900" i="1" dirty="0">
              <a:solidFill>
                <a:srgbClr val="0070C0"/>
              </a:solidFill>
            </a:endParaRPr>
          </a:p>
          <a:p>
            <a:pPr lvl="1"/>
            <a:r>
              <a:rPr lang="en-US" sz="1600" dirty="0" smtClean="0"/>
              <a:t>New </a:t>
            </a:r>
            <a:r>
              <a:rPr lang="en-US" sz="1600" dirty="0"/>
              <a:t>approaches to subjective study design for the purpose of addressing emerging quality assessment needs (as market and consumer demands evolve).</a:t>
            </a:r>
          </a:p>
          <a:p>
            <a:pPr lvl="1"/>
            <a:r>
              <a:rPr lang="en-US" sz="1600" dirty="0" smtClean="0"/>
              <a:t>No-reference </a:t>
            </a:r>
            <a:r>
              <a:rPr lang="en-US" sz="1600" dirty="0"/>
              <a:t>models for image quality assessment of consumer content with real distortions (as opposed to simulated artificial distortions), including capture and rendering aspects.</a:t>
            </a:r>
          </a:p>
          <a:p>
            <a:pPr lvl="1"/>
            <a:r>
              <a:rPr lang="en-US" sz="1600" dirty="0" smtClean="0"/>
              <a:t>No-reference </a:t>
            </a:r>
            <a:r>
              <a:rPr lang="en-US" sz="1600" dirty="0"/>
              <a:t>models for video quality assessment of consumer content with real distortions, including capture and rendering aspects. 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0" y="990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39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VIME Project Update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638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1900" dirty="0" smtClean="0"/>
              <a:t>Meetings roughly being held every 2 weeks (5 meetings since the start of the project</a:t>
            </a:r>
            <a:r>
              <a:rPr lang="en-US" sz="1900" dirty="0" smtClean="0"/>
              <a:t>)</a:t>
            </a:r>
          </a:p>
          <a:p>
            <a:pPr marL="0" indent="0">
              <a:buNone/>
            </a:pPr>
            <a:endParaRPr lang="en-US" sz="1900" dirty="0" smtClean="0"/>
          </a:p>
          <a:p>
            <a:r>
              <a:rPr lang="en-US" sz="1900" dirty="0" smtClean="0"/>
              <a:t>Key ideas discussed</a:t>
            </a:r>
            <a:r>
              <a:rPr lang="en-US" sz="1900" dirty="0" smtClean="0"/>
              <a:t>:</a:t>
            </a:r>
            <a:endParaRPr lang="en-US" sz="1900" dirty="0" smtClean="0"/>
          </a:p>
          <a:p>
            <a:pPr lvl="1"/>
            <a:r>
              <a:rPr lang="en-US" sz="1600" dirty="0" smtClean="0"/>
              <a:t>Discussed blind IQA problem challenges</a:t>
            </a:r>
          </a:p>
          <a:p>
            <a:pPr lvl="1"/>
            <a:r>
              <a:rPr lang="en-US" sz="1600" dirty="0" smtClean="0"/>
              <a:t>Proposed </a:t>
            </a:r>
            <a:r>
              <a:rPr lang="en-US" sz="1600" dirty="0"/>
              <a:t>solving a constrained problem that lies in between the fully general IQA problem and the full-reference </a:t>
            </a:r>
            <a:r>
              <a:rPr lang="en-US" sz="1600" dirty="0" smtClean="0"/>
              <a:t>domain</a:t>
            </a:r>
            <a:endParaRPr lang="en-US" sz="1600" dirty="0"/>
          </a:p>
          <a:p>
            <a:pPr lvl="1"/>
            <a:r>
              <a:rPr lang="en-US" sz="1600" dirty="0"/>
              <a:t>Idea is to define a consumer-friendly approach that is not as rigid as lab-centric testing, but may require some categories/guidelines to make it a tractable problem space (while keeping it still consumer-relevant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Philosophy: to scope down the problem and tackle in smaller tractable chunks </a:t>
            </a:r>
          </a:p>
          <a:p>
            <a:pPr lvl="1"/>
            <a:r>
              <a:rPr lang="en-US" sz="1600" dirty="0" smtClean="0"/>
              <a:t>Towards that end we discussed image content categorization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 err="1" smtClean="0"/>
              <a:t>ImageNet</a:t>
            </a:r>
            <a:r>
              <a:rPr lang="en-US" sz="1600" dirty="0" smtClean="0"/>
              <a:t> database was presented as a large corpus of images from which to understand prevalent image content</a:t>
            </a:r>
          </a:p>
          <a:p>
            <a:pPr lvl="1"/>
            <a:r>
              <a:rPr lang="en-US" sz="1600" dirty="0" smtClean="0"/>
              <a:t>We discussed low level features versus higher level features (like cognition)</a:t>
            </a:r>
          </a:p>
          <a:p>
            <a:pPr lvl="1"/>
            <a:r>
              <a:rPr lang="en-US" sz="1600" dirty="0" smtClean="0"/>
              <a:t>Scope of project is both</a:t>
            </a:r>
          </a:p>
          <a:p>
            <a:pPr lvl="1"/>
            <a:r>
              <a:rPr lang="en-US" sz="1600" dirty="0" smtClean="0"/>
              <a:t>Literature survey of current work on image quality assessment with an emphasis on blind quality assessment</a:t>
            </a:r>
          </a:p>
          <a:p>
            <a:pPr lvl="1"/>
            <a:r>
              <a:rPr lang="en-US" sz="1600" dirty="0" smtClean="0"/>
              <a:t>Challenges: image content and associated quality ratings  + licensing issues</a:t>
            </a:r>
          </a:p>
          <a:p>
            <a:pPr lvl="1"/>
            <a:endParaRPr lang="en-US" sz="14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0" y="990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08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299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VIME Project Update</vt:lpstr>
      <vt:lpstr>VIME Project Update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VIME Project Update</dc:title>
  <dc:creator>Saad, Michele</dc:creator>
  <cp:lastModifiedBy>Saad, Michele</cp:lastModifiedBy>
  <cp:revision>7</cp:revision>
  <dcterms:created xsi:type="dcterms:W3CDTF">2015-02-20T20:31:41Z</dcterms:created>
  <dcterms:modified xsi:type="dcterms:W3CDTF">2015-02-23T20:01:17Z</dcterms:modified>
</cp:coreProperties>
</file>